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png" ContentType="image/pn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Default Extension="fntdata" ContentType="application/x-fontdata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18288000" cy="10287000"/>
  <p:defaultTextStyle>
    <a:defPPr>
      <a:defRPr kern="0"/>
    </a:defPPr>
  </p:defaultTextStyle>
  <p:embeddedFontLst>
    <p:embeddedFont>
      <p:font typeface="Malgun Gothic" panose="00000000000000000000" pitchFamily="34" charset="1"/>
      <p:bold r:id="rId21"/>
    </p:embeddedFont>
    <p:embeddedFont>
      <p:font typeface="Malgun Gothic Semilight" panose="00000000000000000000" pitchFamily="34" charset="1"/>
      <p:regular r:id="rId20"/>
    </p:embeddedFont>
    <p:embeddedFont>
      <p:font typeface="Times New Roman" panose="00000000000000000000" pitchFamily="18" charset="1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5DE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690184" y="635569"/>
            <a:ext cx="16906875" cy="9020175"/>
          </a:xfrm>
          <a:custGeom>
            <a:avLst/>
            <a:gdLst/>
            <a:ahLst/>
            <a:cxnLst/>
            <a:rect l="l" t="t" r="r" b="b"/>
            <a:pathLst>
              <a:path w="16906875" h="9020175">
                <a:moveTo>
                  <a:pt x="16906514" y="9019828"/>
                </a:moveTo>
                <a:lnTo>
                  <a:pt x="0" y="9019828"/>
                </a:lnTo>
                <a:lnTo>
                  <a:pt x="0" y="0"/>
                </a:lnTo>
                <a:lnTo>
                  <a:pt x="16906514" y="0"/>
                </a:lnTo>
                <a:lnTo>
                  <a:pt x="16906514" y="9019828"/>
                </a:lnTo>
                <a:close/>
              </a:path>
            </a:pathLst>
          </a:custGeom>
          <a:solidFill>
            <a:srgbClr val="FFF5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680478" y="625880"/>
            <a:ext cx="16925925" cy="9039225"/>
          </a:xfrm>
          <a:custGeom>
            <a:avLst/>
            <a:gdLst/>
            <a:ahLst/>
            <a:cxnLst/>
            <a:rect l="l" t="t" r="r" b="b"/>
            <a:pathLst>
              <a:path w="16925925" h="9039225">
                <a:moveTo>
                  <a:pt x="16925913" y="0"/>
                </a:moveTo>
                <a:lnTo>
                  <a:pt x="16906520" y="0"/>
                </a:lnTo>
                <a:lnTo>
                  <a:pt x="16906520" y="19392"/>
                </a:lnTo>
                <a:lnTo>
                  <a:pt x="16906520" y="9019819"/>
                </a:lnTo>
                <a:lnTo>
                  <a:pt x="19392" y="9019819"/>
                </a:lnTo>
                <a:lnTo>
                  <a:pt x="19392" y="19392"/>
                </a:lnTo>
                <a:lnTo>
                  <a:pt x="16906520" y="19392"/>
                </a:lnTo>
                <a:lnTo>
                  <a:pt x="16906520" y="0"/>
                </a:lnTo>
                <a:lnTo>
                  <a:pt x="19392" y="0"/>
                </a:lnTo>
                <a:lnTo>
                  <a:pt x="0" y="0"/>
                </a:lnTo>
                <a:lnTo>
                  <a:pt x="0" y="9039225"/>
                </a:lnTo>
                <a:lnTo>
                  <a:pt x="19392" y="9039225"/>
                </a:lnTo>
                <a:lnTo>
                  <a:pt x="16906520" y="9039225"/>
                </a:lnTo>
                <a:lnTo>
                  <a:pt x="16925913" y="9039225"/>
                </a:lnTo>
                <a:lnTo>
                  <a:pt x="169259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402557" y="1193962"/>
            <a:ext cx="13482885" cy="749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0" i="0">
                <a:solidFill>
                  <a:schemeClr val="tx1"/>
                </a:solidFill>
                <a:latin typeface="Dotum"/>
                <a:cs typeface="Dotum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4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0" i="0">
                <a:solidFill>
                  <a:schemeClr val="tx1"/>
                </a:solidFill>
                <a:latin typeface="Dotum"/>
                <a:cs typeface="Dotum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0" i="0">
                <a:solidFill>
                  <a:schemeClr val="tx1"/>
                </a:solidFill>
                <a:latin typeface="Dotum"/>
                <a:cs typeface="Dotum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5DE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946101" y="1253751"/>
            <a:ext cx="4395797" cy="1397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0" b="0" i="0">
                <a:solidFill>
                  <a:schemeClr val="tx1"/>
                </a:solidFill>
                <a:latin typeface="Dotum"/>
                <a:cs typeface="Dotum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55276" y="3695696"/>
            <a:ext cx="14177446" cy="22853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897486" y="3169066"/>
            <a:ext cx="8493125" cy="3610610"/>
          </a:xfrm>
          <a:prstGeom prst="rect">
            <a:avLst/>
          </a:prstGeom>
        </p:spPr>
        <p:txBody>
          <a:bodyPr wrap="square" lIns="0" tIns="181610" rIns="0" bIns="0" rtlCol="0" vert="horz">
            <a:spAutoFit/>
          </a:bodyPr>
          <a:lstStyle/>
          <a:p>
            <a:pPr marL="2338070" marR="5080" indent="-2326005">
              <a:lnSpc>
                <a:spcPts val="13500"/>
              </a:lnSpc>
              <a:spcBef>
                <a:spcPts val="1430"/>
              </a:spcBef>
            </a:pPr>
            <a:r>
              <a:rPr dirty="0" sz="12250" spc="-3130" b="0">
                <a:latin typeface="Malgun Gothic Semilight"/>
                <a:cs typeface="Malgun Gothic Semilight"/>
              </a:rPr>
              <a:t>게임</a:t>
            </a:r>
            <a:r>
              <a:rPr dirty="0" sz="12250" spc="875" b="0">
                <a:latin typeface="Malgun Gothic Semilight"/>
                <a:cs typeface="Malgun Gothic Semilight"/>
              </a:rPr>
              <a:t> </a:t>
            </a:r>
            <a:r>
              <a:rPr dirty="0" sz="12250" spc="-3470" b="0">
                <a:latin typeface="Malgun Gothic Semilight"/>
                <a:cs typeface="Malgun Gothic Semilight"/>
              </a:rPr>
              <a:t>프로그래밍</a:t>
            </a:r>
            <a:r>
              <a:rPr dirty="0" sz="12250" spc="-10" b="0">
                <a:latin typeface="Malgun Gothic Semilight"/>
                <a:cs typeface="Malgun Gothic Semilight"/>
              </a:rPr>
              <a:t> 11_3_1</a:t>
            </a:r>
            <a:endParaRPr sz="12250">
              <a:latin typeface="Malgun Gothic Semilight"/>
              <a:cs typeface="Malgun Gothic Semilight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670955" y="1244314"/>
            <a:ext cx="16945610" cy="1322070"/>
            <a:chOff x="670955" y="1244314"/>
            <a:chExt cx="16945610" cy="1322070"/>
          </a:xfrm>
        </p:grpSpPr>
        <p:sp>
          <p:nvSpPr>
            <p:cNvPr id="4" name="object 4" descr=""/>
            <p:cNvSpPr/>
            <p:nvPr/>
          </p:nvSpPr>
          <p:spPr>
            <a:xfrm>
              <a:off x="1281005" y="1244314"/>
              <a:ext cx="619760" cy="713105"/>
            </a:xfrm>
            <a:custGeom>
              <a:avLst/>
              <a:gdLst/>
              <a:ahLst/>
              <a:cxnLst/>
              <a:rect l="l" t="t" r="r" b="b"/>
              <a:pathLst>
                <a:path w="619760" h="713105">
                  <a:moveTo>
                    <a:pt x="312369" y="712537"/>
                  </a:moveTo>
                  <a:lnTo>
                    <a:pt x="307183" y="712537"/>
                  </a:lnTo>
                  <a:lnTo>
                    <a:pt x="304625" y="711853"/>
                  </a:lnTo>
                  <a:lnTo>
                    <a:pt x="9185" y="540822"/>
                  </a:lnTo>
                  <a:lnTo>
                    <a:pt x="6315" y="539566"/>
                  </a:lnTo>
                  <a:lnTo>
                    <a:pt x="3864" y="537416"/>
                  </a:lnTo>
                  <a:lnTo>
                    <a:pt x="641" y="531851"/>
                  </a:lnTo>
                  <a:lnTo>
                    <a:pt x="0" y="528595"/>
                  </a:lnTo>
                  <a:lnTo>
                    <a:pt x="374" y="525424"/>
                  </a:lnTo>
                  <a:lnTo>
                    <a:pt x="374" y="181305"/>
                  </a:lnTo>
                  <a:lnTo>
                    <a:pt x="2682" y="176822"/>
                  </a:lnTo>
                  <a:lnTo>
                    <a:pt x="6486" y="174039"/>
                  </a:lnTo>
                  <a:lnTo>
                    <a:pt x="7196" y="173497"/>
                  </a:lnTo>
                  <a:lnTo>
                    <a:pt x="7959" y="173020"/>
                  </a:lnTo>
                  <a:lnTo>
                    <a:pt x="8769" y="172621"/>
                  </a:lnTo>
                  <a:lnTo>
                    <a:pt x="302347" y="2663"/>
                  </a:lnTo>
                  <a:lnTo>
                    <a:pt x="306901" y="0"/>
                  </a:lnTo>
                  <a:lnTo>
                    <a:pt x="312637" y="0"/>
                  </a:lnTo>
                  <a:lnTo>
                    <a:pt x="317244" y="2684"/>
                  </a:lnTo>
                  <a:lnTo>
                    <a:pt x="374638" y="35911"/>
                  </a:lnTo>
                  <a:lnTo>
                    <a:pt x="315195" y="35911"/>
                  </a:lnTo>
                  <a:lnTo>
                    <a:pt x="303450" y="56306"/>
                  </a:lnTo>
                  <a:lnTo>
                    <a:pt x="269131" y="56306"/>
                  </a:lnTo>
                  <a:lnTo>
                    <a:pt x="70599" y="171241"/>
                  </a:lnTo>
                  <a:lnTo>
                    <a:pt x="608399" y="171241"/>
                  </a:lnTo>
                  <a:lnTo>
                    <a:pt x="616329" y="175825"/>
                  </a:lnTo>
                  <a:lnTo>
                    <a:pt x="619180" y="180772"/>
                  </a:lnTo>
                  <a:lnTo>
                    <a:pt x="619180" y="201044"/>
                  </a:lnTo>
                  <a:lnTo>
                    <a:pt x="30098" y="201044"/>
                  </a:lnTo>
                  <a:lnTo>
                    <a:pt x="30098" y="471370"/>
                  </a:lnTo>
                  <a:lnTo>
                    <a:pt x="64421" y="471370"/>
                  </a:lnTo>
                  <a:lnTo>
                    <a:pt x="40863" y="512278"/>
                  </a:lnTo>
                  <a:lnTo>
                    <a:pt x="619179" y="512278"/>
                  </a:lnTo>
                  <a:lnTo>
                    <a:pt x="619179" y="532416"/>
                  </a:lnTo>
                  <a:lnTo>
                    <a:pt x="616338" y="537357"/>
                  </a:lnTo>
                  <a:lnTo>
                    <a:pt x="608177" y="542081"/>
                  </a:lnTo>
                  <a:lnTo>
                    <a:pt x="70801" y="542081"/>
                  </a:lnTo>
                  <a:lnTo>
                    <a:pt x="304319" y="677272"/>
                  </a:lnTo>
                  <a:lnTo>
                    <a:pt x="374661" y="677272"/>
                  </a:lnTo>
                  <a:lnTo>
                    <a:pt x="314927" y="711855"/>
                  </a:lnTo>
                  <a:lnTo>
                    <a:pt x="312369" y="712537"/>
                  </a:lnTo>
                  <a:close/>
                </a:path>
                <a:path w="619760" h="713105">
                  <a:moveTo>
                    <a:pt x="608399" y="171241"/>
                  </a:moveTo>
                  <a:lnTo>
                    <a:pt x="548955" y="171241"/>
                  </a:lnTo>
                  <a:lnTo>
                    <a:pt x="315195" y="35911"/>
                  </a:lnTo>
                  <a:lnTo>
                    <a:pt x="374638" y="35911"/>
                  </a:lnTo>
                  <a:lnTo>
                    <a:pt x="608399" y="171241"/>
                  </a:lnTo>
                  <a:close/>
                </a:path>
                <a:path w="619760" h="713105">
                  <a:moveTo>
                    <a:pt x="237261" y="171241"/>
                  </a:moveTo>
                  <a:lnTo>
                    <a:pt x="202942" y="171241"/>
                  </a:lnTo>
                  <a:lnTo>
                    <a:pt x="269131" y="56306"/>
                  </a:lnTo>
                  <a:lnTo>
                    <a:pt x="303450" y="56306"/>
                  </a:lnTo>
                  <a:lnTo>
                    <a:pt x="237261" y="171241"/>
                  </a:lnTo>
                  <a:close/>
                </a:path>
                <a:path w="619760" h="713105">
                  <a:moveTo>
                    <a:pt x="64421" y="471370"/>
                  </a:moveTo>
                  <a:lnTo>
                    <a:pt x="30098" y="471370"/>
                  </a:lnTo>
                  <a:lnTo>
                    <a:pt x="185776" y="201044"/>
                  </a:lnTo>
                  <a:lnTo>
                    <a:pt x="619180" y="201044"/>
                  </a:lnTo>
                  <a:lnTo>
                    <a:pt x="220100" y="201045"/>
                  </a:lnTo>
                  <a:lnTo>
                    <a:pt x="64421" y="471370"/>
                  </a:lnTo>
                  <a:close/>
                </a:path>
                <a:path w="619760" h="713105">
                  <a:moveTo>
                    <a:pt x="433662" y="512278"/>
                  </a:moveTo>
                  <a:lnTo>
                    <a:pt x="399338" y="512278"/>
                  </a:lnTo>
                  <a:lnTo>
                    <a:pt x="578574" y="201045"/>
                  </a:lnTo>
                  <a:lnTo>
                    <a:pt x="619180" y="201045"/>
                  </a:lnTo>
                  <a:lnTo>
                    <a:pt x="619180" y="241747"/>
                  </a:lnTo>
                  <a:lnTo>
                    <a:pt x="589458" y="241747"/>
                  </a:lnTo>
                  <a:lnTo>
                    <a:pt x="433662" y="512278"/>
                  </a:lnTo>
                  <a:close/>
                </a:path>
                <a:path w="619760" h="713105">
                  <a:moveTo>
                    <a:pt x="619179" y="512278"/>
                  </a:moveTo>
                  <a:lnTo>
                    <a:pt x="589458" y="512278"/>
                  </a:lnTo>
                  <a:lnTo>
                    <a:pt x="589458" y="241747"/>
                  </a:lnTo>
                  <a:lnTo>
                    <a:pt x="619180" y="241747"/>
                  </a:lnTo>
                  <a:lnTo>
                    <a:pt x="619179" y="512278"/>
                  </a:lnTo>
                  <a:close/>
                </a:path>
                <a:path w="619760" h="713105">
                  <a:moveTo>
                    <a:pt x="374661" y="677272"/>
                  </a:moveTo>
                  <a:lnTo>
                    <a:pt x="304319" y="677272"/>
                  </a:lnTo>
                  <a:lnTo>
                    <a:pt x="382176" y="542081"/>
                  </a:lnTo>
                  <a:lnTo>
                    <a:pt x="416498" y="542081"/>
                  </a:lnTo>
                  <a:lnTo>
                    <a:pt x="350349" y="656941"/>
                  </a:lnTo>
                  <a:lnTo>
                    <a:pt x="409779" y="656941"/>
                  </a:lnTo>
                  <a:lnTo>
                    <a:pt x="374661" y="677272"/>
                  </a:lnTo>
                  <a:close/>
                </a:path>
                <a:path w="619760" h="713105">
                  <a:moveTo>
                    <a:pt x="409779" y="656941"/>
                  </a:moveTo>
                  <a:lnTo>
                    <a:pt x="350349" y="656941"/>
                  </a:lnTo>
                  <a:lnTo>
                    <a:pt x="548753" y="542081"/>
                  </a:lnTo>
                  <a:lnTo>
                    <a:pt x="608177" y="542081"/>
                  </a:lnTo>
                  <a:lnTo>
                    <a:pt x="409779" y="6569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80480" y="2532936"/>
              <a:ext cx="16926560" cy="24130"/>
            </a:xfrm>
            <a:custGeom>
              <a:avLst/>
              <a:gdLst/>
              <a:ahLst/>
              <a:cxnLst/>
              <a:rect l="l" t="t" r="r" b="b"/>
              <a:pathLst>
                <a:path w="16926560" h="24130">
                  <a:moveTo>
                    <a:pt x="0" y="0"/>
                  </a:moveTo>
                  <a:lnTo>
                    <a:pt x="16925996" y="23811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402557" y="1193962"/>
            <a:ext cx="2955925" cy="749300"/>
          </a:xfrm>
          <a:prstGeom prst="rect">
            <a:avLst/>
          </a:prstGeom>
        </p:spPr>
        <p:txBody>
          <a:bodyPr wrap="square" lIns="0" tIns="55879" rIns="0" bIns="0" rtlCol="0" vert="horz">
            <a:spAutoFit/>
          </a:bodyPr>
          <a:lstStyle/>
          <a:p>
            <a:pPr marL="12700" marR="5080">
              <a:lnSpc>
                <a:spcPts val="2700"/>
              </a:lnSpc>
              <a:spcBef>
                <a:spcPts val="439"/>
              </a:spcBef>
            </a:pPr>
            <a:r>
              <a:rPr dirty="0" sz="2500" spc="-295" b="1">
                <a:latin typeface="Malgun Gothic"/>
                <a:cs typeface="Malgun Gothic"/>
              </a:rPr>
              <a:t>소프트웨어 </a:t>
            </a:r>
            <a:r>
              <a:rPr dirty="0" sz="2500" spc="114" b="1">
                <a:latin typeface="Malgun Gothic"/>
                <a:cs typeface="Malgun Gothic"/>
              </a:rPr>
              <a:t>2018875009</a:t>
            </a:r>
            <a:r>
              <a:rPr dirty="0" sz="2500" spc="-110" b="1">
                <a:latin typeface="Malgun Gothic"/>
                <a:cs typeface="Malgun Gothic"/>
              </a:rPr>
              <a:t> </a:t>
            </a:r>
            <a:r>
              <a:rPr dirty="0" sz="2500" spc="-355" b="1">
                <a:latin typeface="Malgun Gothic"/>
                <a:cs typeface="Malgun Gothic"/>
              </a:rPr>
              <a:t>김민기</a:t>
            </a:r>
            <a:endParaRPr sz="25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6334" y="5902309"/>
            <a:ext cx="9582149" cy="3352799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626334" y="1648810"/>
            <a:ext cx="15735300" cy="4798060"/>
            <a:chOff x="626334" y="1648810"/>
            <a:chExt cx="15735300" cy="479806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6334" y="1648810"/>
              <a:ext cx="10306049" cy="247649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93795" y="3836768"/>
              <a:ext cx="8867774" cy="260984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13694" y="410187"/>
            <a:ext cx="4454525" cy="7804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950" spc="-635"/>
              <a:t>게임결과파일생❽</a:t>
            </a:r>
            <a:endParaRPr sz="495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18726" y="4196008"/>
            <a:ext cx="10448924" cy="18954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68686" y="901700"/>
            <a:ext cx="7970520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140"/>
              <a:t>❽답시</a:t>
            </a:r>
            <a:r>
              <a:rPr dirty="0" spc="-310"/>
              <a:t> </a:t>
            </a:r>
            <a:r>
              <a:rPr dirty="0" spc="-900"/>
              <a:t>소리</a:t>
            </a:r>
            <a:r>
              <a:rPr dirty="0" spc="-310"/>
              <a:t> </a:t>
            </a:r>
            <a:r>
              <a:rPr dirty="0" spc="-430"/>
              <a:t>추가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4146828"/>
            <a:ext cx="12592049" cy="99785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901700"/>
            <a:ext cx="8122920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720"/>
              <a:t>오답시</a:t>
            </a:r>
            <a:r>
              <a:rPr dirty="0" spc="-310"/>
              <a:t> </a:t>
            </a:r>
            <a:r>
              <a:rPr dirty="0" spc="-900"/>
              <a:t>소리</a:t>
            </a:r>
            <a:r>
              <a:rPr dirty="0" spc="-310"/>
              <a:t> </a:t>
            </a:r>
            <a:r>
              <a:rPr dirty="0" spc="-430"/>
              <a:t>추가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25"/>
              <a:t>참고자료</a:t>
            </a:r>
          </a:p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pc="-400"/>
              <a:t>딩동댕</a:t>
            </a:r>
            <a:r>
              <a:rPr dirty="0" spc="-180"/>
              <a:t> </a:t>
            </a:r>
            <a:r>
              <a:rPr dirty="0" spc="-140"/>
              <a:t>/</a:t>
            </a:r>
            <a:r>
              <a:rPr dirty="0" spc="-175"/>
              <a:t> </a:t>
            </a:r>
            <a:r>
              <a:rPr dirty="0" spc="-340"/>
              <a:t>땡</a:t>
            </a:r>
            <a:r>
              <a:rPr dirty="0" spc="-175"/>
              <a:t> </a:t>
            </a:r>
            <a:r>
              <a:rPr dirty="0" spc="-415"/>
              <a:t>소리</a:t>
            </a:r>
            <a:r>
              <a:rPr dirty="0" spc="-175"/>
              <a:t> </a:t>
            </a:r>
            <a:r>
              <a:rPr dirty="0" spc="-380"/>
              <a:t>음계</a:t>
            </a:r>
            <a:r>
              <a:rPr dirty="0" spc="-175"/>
              <a:t> </a:t>
            </a:r>
            <a:r>
              <a:rPr dirty="0" spc="755"/>
              <a:t>-</a:t>
            </a:r>
            <a:r>
              <a:rPr dirty="0" spc="-175"/>
              <a:t> </a:t>
            </a:r>
            <a:r>
              <a:rPr dirty="0" spc="240"/>
              <a:t>https://awintersky.tistory.com/25</a:t>
            </a:r>
          </a:p>
          <a:p>
            <a:pPr>
              <a:lnSpc>
                <a:spcPct val="100000"/>
              </a:lnSpc>
            </a:pPr>
            <a:endParaRPr sz="2350"/>
          </a:p>
          <a:p>
            <a:pPr algn="ctr" marL="12065" marR="5080">
              <a:lnSpc>
                <a:spcPct val="115799"/>
              </a:lnSpc>
            </a:pPr>
            <a:r>
              <a:rPr dirty="0" spc="-380"/>
              <a:t>텍스트</a:t>
            </a:r>
            <a:r>
              <a:rPr dirty="0" spc="-175"/>
              <a:t> </a:t>
            </a:r>
            <a:r>
              <a:rPr dirty="0" spc="-415"/>
              <a:t>파일</a:t>
            </a:r>
            <a:r>
              <a:rPr dirty="0" spc="-175"/>
              <a:t> </a:t>
            </a:r>
            <a:r>
              <a:rPr dirty="0" spc="-395"/>
              <a:t>작성</a:t>
            </a:r>
            <a:r>
              <a:rPr dirty="0" spc="-170"/>
              <a:t> </a:t>
            </a:r>
            <a:r>
              <a:rPr dirty="0" spc="220"/>
              <a:t>https://m.blog.naver.com/PostView.naver? </a:t>
            </a:r>
            <a:r>
              <a:rPr dirty="0" spc="150"/>
              <a:t>isHttpsRedirect=true&amp;blogId=sea5727&amp;logNo=220978963342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16000" y="968375"/>
            <a:ext cx="1682750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0" spc="-2500" b="0">
                <a:latin typeface="Malgun Gothic Semilight"/>
                <a:cs typeface="Malgun Gothic Semilight"/>
              </a:rPr>
              <a:t>목차</a:t>
            </a:r>
            <a:endParaRPr sz="9000">
              <a:latin typeface="Malgun Gothic Semilight"/>
              <a:cs typeface="Malgun Gothic Semi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88905" y="2979845"/>
            <a:ext cx="6910705" cy="127000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8150" spc="-715" b="1">
                <a:latin typeface="Malgun Gothic"/>
                <a:cs typeface="Malgun Gothic"/>
              </a:rPr>
              <a:t>1.기본</a:t>
            </a:r>
            <a:r>
              <a:rPr dirty="0" sz="8150" spc="-409" b="1">
                <a:latin typeface="Malgun Gothic"/>
                <a:cs typeface="Malgun Gothic"/>
              </a:rPr>
              <a:t> </a:t>
            </a:r>
            <a:r>
              <a:rPr dirty="0" sz="8150" spc="-985" b="1">
                <a:latin typeface="Malgun Gothic"/>
                <a:cs typeface="Malgun Gothic"/>
              </a:rPr>
              <a:t>파일</a:t>
            </a:r>
            <a:r>
              <a:rPr dirty="0" sz="8150" spc="-405" b="1">
                <a:latin typeface="Malgun Gothic"/>
                <a:cs typeface="Malgun Gothic"/>
              </a:rPr>
              <a:t> </a:t>
            </a:r>
            <a:r>
              <a:rPr dirty="0" sz="8150" spc="-925" b="1">
                <a:latin typeface="Malgun Gothic"/>
                <a:cs typeface="Malgun Gothic"/>
              </a:rPr>
              <a:t>코드</a:t>
            </a:r>
            <a:endParaRPr sz="8150">
              <a:latin typeface="Malgun Gothic"/>
              <a:cs typeface="Malgun Gothic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584130" y="4224229"/>
            <a:ext cx="5860415" cy="2921000"/>
          </a:xfrm>
          <a:prstGeom prst="rect">
            <a:avLst/>
          </a:prstGeom>
        </p:spPr>
        <p:txBody>
          <a:bodyPr wrap="square" lIns="0" tIns="217804" rIns="0" bIns="0" rtlCol="0" vert="horz">
            <a:spAutoFit/>
          </a:bodyPr>
          <a:lstStyle/>
          <a:p>
            <a:pPr marL="27940">
              <a:lnSpc>
                <a:spcPct val="100000"/>
              </a:lnSpc>
              <a:spcBef>
                <a:spcPts val="1714"/>
              </a:spcBef>
            </a:pPr>
            <a:r>
              <a:rPr dirty="0" sz="8150" spc="-509" b="1">
                <a:latin typeface="Malgun Gothic"/>
                <a:cs typeface="Malgun Gothic"/>
              </a:rPr>
              <a:t>2.추가한</a:t>
            </a:r>
            <a:r>
              <a:rPr dirty="0" sz="8150" spc="-415" b="1">
                <a:latin typeface="Malgun Gothic"/>
                <a:cs typeface="Malgun Gothic"/>
              </a:rPr>
              <a:t> </a:t>
            </a:r>
            <a:r>
              <a:rPr dirty="0" sz="8150" spc="-925" b="1">
                <a:latin typeface="Malgun Gothic"/>
                <a:cs typeface="Malgun Gothic"/>
              </a:rPr>
              <a:t>코드</a:t>
            </a:r>
            <a:endParaRPr sz="815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dirty="0" sz="8150" spc="-565" b="1">
                <a:latin typeface="Malgun Gothic"/>
                <a:cs typeface="Malgun Gothic"/>
              </a:rPr>
              <a:t>3.참고자료</a:t>
            </a:r>
            <a:endParaRPr sz="81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8432" y="715425"/>
            <a:ext cx="7067549" cy="51815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805758" y="1034636"/>
            <a:ext cx="7395209" cy="156845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 indent="404495">
              <a:lnSpc>
                <a:spcPct val="116399"/>
              </a:lnSpc>
              <a:spcBef>
                <a:spcPts val="95"/>
              </a:spcBef>
            </a:pPr>
            <a:r>
              <a:rPr dirty="0" sz="4350" spc="-240"/>
              <a:t>숫자칸</a:t>
            </a:r>
            <a:r>
              <a:rPr dirty="0" sz="4350" spc="-145"/>
              <a:t> </a:t>
            </a:r>
            <a:r>
              <a:rPr dirty="0" sz="4350" spc="-440"/>
              <a:t>뒤에</a:t>
            </a:r>
            <a:r>
              <a:rPr dirty="0" sz="4350" spc="-145"/>
              <a:t> </a:t>
            </a:r>
            <a:r>
              <a:rPr dirty="0" sz="4350" spc="-420"/>
              <a:t>있는</a:t>
            </a:r>
            <a:r>
              <a:rPr dirty="0" sz="4350" spc="-145"/>
              <a:t> </a:t>
            </a:r>
            <a:r>
              <a:rPr dirty="0" sz="4350" spc="-140"/>
              <a:t>문자들</a:t>
            </a:r>
            <a:r>
              <a:rPr dirty="0" sz="4350" spc="-190"/>
              <a:t> </a:t>
            </a:r>
            <a:r>
              <a:rPr dirty="0" sz="4350" spc="-50"/>
              <a:t>중 </a:t>
            </a:r>
            <a:r>
              <a:rPr dirty="0" sz="4350" spc="-180"/>
              <a:t>같은</a:t>
            </a:r>
            <a:r>
              <a:rPr dirty="0" sz="4350" spc="-185"/>
              <a:t> </a:t>
            </a:r>
            <a:r>
              <a:rPr dirty="0" sz="4350" spc="-310"/>
              <a:t>문자의</a:t>
            </a:r>
            <a:r>
              <a:rPr dirty="0" sz="4350" spc="-145"/>
              <a:t> </a:t>
            </a:r>
            <a:r>
              <a:rPr dirty="0" sz="4350" spc="-409"/>
              <a:t>위치를</a:t>
            </a:r>
            <a:r>
              <a:rPr dirty="0" sz="4350" spc="-145"/>
              <a:t> </a:t>
            </a:r>
            <a:r>
              <a:rPr dirty="0" sz="4350" spc="-50"/>
              <a:t>맞추는</a:t>
            </a:r>
            <a:r>
              <a:rPr dirty="0" sz="4350" spc="-300"/>
              <a:t> </a:t>
            </a:r>
            <a:r>
              <a:rPr dirty="0" sz="4350" spc="-615"/>
              <a:t>게임</a:t>
            </a:r>
            <a:endParaRPr sz="435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28700" y="2017356"/>
            <a:ext cx="14713585" cy="7243445"/>
            <a:chOff x="1028700" y="2017356"/>
            <a:chExt cx="14713585" cy="724344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2017356"/>
              <a:ext cx="10658474" cy="42671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17243" y="5897895"/>
              <a:ext cx="9725023" cy="3362324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1016000" y="215900"/>
            <a:ext cx="2951480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0" spc="-1345">
                <a:latin typeface="Dotum"/>
                <a:cs typeface="Dotum"/>
              </a:rPr>
              <a:t>인트로</a:t>
            </a:r>
            <a:endParaRPr sz="9000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975" y="3110984"/>
            <a:ext cx="7296149" cy="530542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65157" y="3438992"/>
            <a:ext cx="9829799" cy="498157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14989" y="215903"/>
            <a:ext cx="2070735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0" spc="-1015">
                <a:solidFill>
                  <a:srgbClr val="FFFFFF"/>
                </a:solidFill>
                <a:latin typeface="Dotum"/>
                <a:cs typeface="Dotum"/>
              </a:rPr>
              <a:t>메인</a:t>
            </a:r>
            <a:endParaRPr sz="9000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00945" y="3374993"/>
            <a:ext cx="17388205" cy="5457825"/>
            <a:chOff x="700945" y="3374993"/>
            <a:chExt cx="17388205" cy="545782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0945" y="3374993"/>
              <a:ext cx="8439149" cy="545782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3999" y="3707920"/>
              <a:ext cx="8562974" cy="191452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64138" y="6547343"/>
              <a:ext cx="8924925" cy="2105024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1511382" y="583769"/>
            <a:ext cx="2113915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0" spc="-835">
                <a:latin typeface="Dotum"/>
                <a:cs typeface="Dotum"/>
              </a:rPr>
              <a:t>규칙</a:t>
            </a:r>
            <a:endParaRPr sz="9000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23753" y="2055984"/>
            <a:ext cx="6496049" cy="82295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" y="2055984"/>
            <a:ext cx="6076949" cy="822959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3605" y="215900"/>
            <a:ext cx="5511165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720"/>
              <a:t>도형</a:t>
            </a:r>
            <a:r>
              <a:rPr dirty="0" spc="-310"/>
              <a:t> </a:t>
            </a:r>
            <a:r>
              <a:rPr dirty="0" spc="-1105"/>
              <a:t>그리기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25460" y="2357615"/>
            <a:ext cx="10410824" cy="68960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2220" y="608584"/>
            <a:ext cx="8143240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720"/>
              <a:t>도형</a:t>
            </a:r>
            <a:r>
              <a:rPr dirty="0" spc="-310"/>
              <a:t> </a:t>
            </a:r>
            <a:r>
              <a:rPr dirty="0" spc="-810"/>
              <a:t>안</a:t>
            </a:r>
            <a:r>
              <a:rPr dirty="0" spc="-310"/>
              <a:t> </a:t>
            </a:r>
            <a:r>
              <a:rPr dirty="0" spc="-630"/>
              <a:t>숫자표시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2957" y="2658867"/>
            <a:ext cx="6781799" cy="660082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53100" y="2658867"/>
            <a:ext cx="8972549" cy="64484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77888" y="215900"/>
            <a:ext cx="5385435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605"/>
              <a:t>문제만들기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김민기</dc:creator>
  <cp:keywords>DAFOxTs3QQ8,BAFCPFMKfUU</cp:keywords>
  <dc:title>2018875009김민기221012발표</dc:title>
  <dcterms:created xsi:type="dcterms:W3CDTF">2022-10-12T08:07:22Z</dcterms:created>
  <dcterms:modified xsi:type="dcterms:W3CDTF">2022-10-12T08:07:22Z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2022-10-12T00:00:00Z</vt:filetime>
  </property>
  <property fmtid="{D5CDD505-2E9C-101B-9397-08002B2CF9AE}" pid="3" name="Creator">
    <vt:lpwstr>Canva</vt:lpwstr>
  </property>
  <property fmtid="{D5CDD505-2E9C-101B-9397-08002B2CF9AE}" pid="4" name="LastSaved">
    <vt:filetime>2022-10-12T00:00:00Z</vt:filetime>
  </property>
</Properties>
</file>